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8" autoAdjust="0"/>
    <p:restoredTop sz="95833" autoAdjust="0"/>
  </p:normalViewPr>
  <p:slideViewPr>
    <p:cSldViewPr showGuides="1">
      <p:cViewPr varScale="1">
        <p:scale>
          <a:sx n="103" d="100"/>
          <a:sy n="103" d="100"/>
        </p:scale>
        <p:origin x="692" y="56"/>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2022-05-25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2022-05-25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www.liclipse.com/" TargetMode="Externa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Rectangle 1">
            <a:extLst>
              <a:ext uri="{FF2B5EF4-FFF2-40B4-BE49-F238E27FC236}">
                <a16:creationId xmlns:a16="http://schemas.microsoft.com/office/drawing/2014/main" id="{C2B5ACA2-F87D-F618-138E-C8299F24984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slicer</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cli</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runSync</a:t>
            </a:r>
            <a:r>
              <a:rPr kumimoji="0" lang="en-US" altLang="en-US" sz="5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2"/>
              </a:rPr>
              <a:t>Visual Studio Code</a:t>
            </a:r>
            <a:r>
              <a:rPr lang="en-CA" dirty="0"/>
              <a:t>, </a:t>
            </a:r>
            <a:r>
              <a:rPr lang="en-CA" dirty="0">
                <a:hlinkClick r:id="rId6"/>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Markups,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dirty="0">
                <a:latin typeface="Consolas" panose="020B0609020204030204" pitchFamily="49" charset="0"/>
                <a:cs typeface="Miriam Fixed" panose="020B0509050101010101" pitchFamily="49" charset="-79"/>
              </a:rPr>
              <a:t>(self):</a:t>
            </a: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1398</TotalTime>
  <Words>4888</Words>
  <Application>Microsoft Office PowerPoint</Application>
  <PresentationFormat>On-screen Show (4:3)</PresentationFormat>
  <Paragraphs>767</Paragraphs>
  <Slides>61</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801</cp:revision>
  <cp:lastPrinted>2013-02-02T23:26:38Z</cp:lastPrinted>
  <dcterms:created xsi:type="dcterms:W3CDTF">2010-01-28T18:12:58Z</dcterms:created>
  <dcterms:modified xsi:type="dcterms:W3CDTF">2022-05-26T04:11:28Z</dcterms:modified>
</cp:coreProperties>
</file>